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</p:sldMasterIdLst>
  <p:notesMasterIdLst>
    <p:notesMasterId r:id="rId70"/>
  </p:notesMasterIdLst>
  <p:handoutMasterIdLst>
    <p:handoutMasterId r:id="rId71"/>
  </p:handoutMasterIdLst>
  <p:sldIdLst>
    <p:sldId id="604" r:id="rId4"/>
    <p:sldId id="606" r:id="rId5"/>
    <p:sldId id="728" r:id="rId6"/>
    <p:sldId id="729" r:id="rId7"/>
    <p:sldId id="730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  <p:sldId id="727" r:id="rId54"/>
    <p:sldId id="725" r:id="rId55"/>
    <p:sldId id="410" r:id="rId56"/>
    <p:sldId id="726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04" d="100"/>
          <a:sy n="104" d="100"/>
        </p:scale>
        <p:origin x="63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42828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Live-Demo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 zu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6567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dem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Clonen</a:t>
            </a:r>
            <a:r>
              <a:rPr lang="de-DE" altLang="de-DE" dirty="0"/>
              <a:t>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lokal als auch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 vornehmen. Für gewöhnlich bearbeitet man beispielweise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7465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nicht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dirty="0" err="1"/>
              <a:t>if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Merge-Requests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anderes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-Request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</a:t>
            </a:r>
            <a:r>
              <a:rPr lang="de-DE" altLang="de-DE"/>
              <a:t>auf 1000 </a:t>
            </a:r>
            <a:r>
              <a:rPr lang="de-DE" altLang="de-DE" dirty="0"/>
              <a:t>zu erhöhen.</a:t>
            </a:r>
            <a:br>
              <a:rPr lang="de-DE" altLang="de-DE" dirty="0"/>
            </a:br>
            <a:r>
              <a:rPr lang="de-DE" altLang="de-DE" dirty="0"/>
              <a:t>Um die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 </a:t>
            </a:r>
            <a:r>
              <a:rPr lang="de-DE" altLang="de-DE" dirty="0"/>
              <a:t>Ein gemeinsames Arbeiten über eine Datei sollte im Optimalfall vermieden werden, um Konflikten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sind damit kaputt und müssen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Public-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 </a:t>
            </a:r>
            <a:r>
              <a:rPr lang="de-DE" altLang="de-DE" dirty="0" err="1"/>
              <a:t>Merge</a:t>
            </a:r>
            <a:r>
              <a:rPr lang="de-DE" altLang="de-DE" dirty="0"/>
              <a:t>-Request.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3061</Words>
  <Application>Microsoft Office PowerPoint</Application>
  <PresentationFormat>Bildschirmpräsentation (4:3)</PresentationFormat>
  <Paragraphs>340</Paragraphs>
  <Slides>66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66</vt:i4>
      </vt:variant>
    </vt:vector>
  </HeadingPairs>
  <TitlesOfParts>
    <vt:vector size="73" baseType="lpstr">
      <vt:lpstr>Arial</vt:lpstr>
      <vt:lpstr>Consolas</vt:lpstr>
      <vt:lpstr>Monotype Sorts</vt:lpstr>
      <vt:lpstr>Times New Roman</vt:lpstr>
      <vt:lpstr>vorlneu</vt:lpstr>
      <vt:lpstr>Benutzerdefiniertes Design</vt:lpstr>
      <vt:lpstr>1_vorlneu</vt:lpstr>
      <vt:lpstr>Tag 1: Einführung in Git und GitLab, Git-Workflow im Team</vt:lpstr>
      <vt:lpstr>Agenda</vt:lpstr>
      <vt:lpstr>Agenda</vt:lpstr>
      <vt:lpstr>GitLab</vt:lpstr>
      <vt:lpstr>GitLab  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Patrick Moebius</cp:lastModifiedBy>
  <cp:revision>24</cp:revision>
  <cp:lastPrinted>1996-08-01T16:36:58Z</cp:lastPrinted>
  <dcterms:created xsi:type="dcterms:W3CDTF">2024-05-03T10:07:43Z</dcterms:created>
  <dcterms:modified xsi:type="dcterms:W3CDTF">2024-06-10T11:32:52Z</dcterms:modified>
</cp:coreProperties>
</file>